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A65A-9FBC-9A4A-A85E-837C18999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0D37D-6E8C-8A43-AC43-D86699C4E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4823F-2978-1649-8BF2-30D2535C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0B41A-CED6-B742-A6A5-8CD67C01F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2014F-1BDD-0649-9866-2B034FEB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2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3397-2461-3B49-AE6F-DDD9C49A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BB9F0-60F7-264E-9F4D-A88B64173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2B99F-B610-6E46-953B-6E67B591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76C32-73D2-7141-AC34-E4D3F17B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FD08C-7661-2E41-97C4-A003CA11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3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E8421B-DEB0-3540-A2E4-19D7CC619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EEF75-244D-BD49-B0BE-2464F8B77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523D8-700C-B341-9626-78CFA329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A2296-089F-1745-86B5-27E13EBF5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AF3DC-AE23-5C4D-9539-408EEBC8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8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A978-A72B-BC4C-98E3-3F65D1F2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867FD-13DC-2E49-9C27-139C996A8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59AB7-A490-4246-8D79-8D4ED2539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F652C-567D-BD44-A6F1-E658844B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92036-CA9E-6D41-B9FF-85CEEEB3E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6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F07A-A71C-724C-AB9C-4A6CEDD8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52032-F1B0-8946-B27D-29F99F9AC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84494-B2E7-B64E-AAB5-267A08455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E888F-DF3D-2A40-BD64-0035381DC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428CA-3421-A547-906D-52A2769B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23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9295-403A-D047-90C0-3AF7C17E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6311C-12AA-E44A-A4BC-B5680FA1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86C19-5817-DA4B-BD48-AA2FD78CC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95C78-3B5E-584C-90B9-29350916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DB986-2740-7342-A536-40725340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6C0A9-524E-5E4A-9109-824C4B44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27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114C-A564-0740-B945-AAA1288C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5806C-7B4F-6D46-A4E6-26D1E5DE2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E6911-DAD6-8C42-9B13-EF101CCC6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7A8C62-C4A1-7946-8A66-8BA7AB0268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201457-D31A-C643-85BB-8D2AD4457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EB8ACD-C9DD-D744-979E-B62AD308C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1B0727-18DD-2D4D-AB77-556473E2E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F2276-7EB3-ED41-8353-760AE36F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2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5DC6-2DBD-2644-ABE5-8A10B778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70739-F729-DD48-8DA5-C539C36D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C9D3C-E90B-0643-BC00-B0EAA344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A9775-575E-3B42-8DE1-3C2CDA66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0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AD665-440A-5E41-B803-A8207531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97E22-8455-9B47-982B-6350FA6D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DBBF9-C4AF-0E4C-9779-94996BB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0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8768-279D-7542-B80B-60D5B0D1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98536-6C51-5842-B258-5CB80CB78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7177F-A5BF-B847-8260-16FD8EAD8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EA6126-C5F7-6F42-BCED-0B3109F3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E3269-66A6-514D-A798-1543CC61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E94CB-928D-8B4A-A8E5-5AA0D50C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0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4BE0-8202-8545-BE1E-9E393CB1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3A4C0-7252-1046-B80F-EAC4AD9C5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C92C3-421F-8643-BF42-3F0281C70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129E1-7500-6F45-BC34-F8773864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41858-2A39-114E-B08F-72C57318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06D19-1B24-9C45-9396-5DC167FE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5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EF7D1-3ACC-314A-B070-1F399C2D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89BA-2E00-FF47-95BF-041F99EC2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1A20F-294E-0948-BDC8-C90CD557A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F33A2-DED6-1A47-9A42-BF5F992498AB}" type="datetimeFigureOut">
              <a:rPr lang="en-US" smtClean="0"/>
              <a:t>5/12/20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28BA6-312E-594F-97DB-3C246406A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3B1F5-15B1-FF4B-B8E3-2685E4CC4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A40C8-FEE5-3248-A21B-32F922B3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8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perdatascience.com/opencv-face-recognition/" TargetMode="External"/><Relationship Id="rId2" Type="http://schemas.openxmlformats.org/officeDocument/2006/relationships/hyperlink" Target="https://youtu.be/h21wMKGs0q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honprogramming.net/haar-cascade-face-eye-detection-python-opencv-tutori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5DAE-1BE5-A24D-A7F0-6440C02C66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Poison Attack on Facial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7DD75-E338-CE4E-ABC4-2E3490F9C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4584"/>
            <a:ext cx="9144000" cy="1655762"/>
          </a:xfrm>
        </p:spPr>
        <p:txBody>
          <a:bodyPr/>
          <a:lstStyle/>
          <a:p>
            <a:pPr algn="just"/>
            <a:r>
              <a:rPr lang="en-US" dirty="0"/>
              <a:t> 							By –    </a:t>
            </a:r>
          </a:p>
          <a:p>
            <a:pPr algn="r"/>
            <a:r>
              <a:rPr lang="en-US" dirty="0"/>
              <a:t>Amartya Raghav</a:t>
            </a:r>
          </a:p>
          <a:p>
            <a:pPr algn="r"/>
            <a:r>
              <a:rPr lang="en-US" dirty="0"/>
              <a:t>19212006  </a:t>
            </a:r>
          </a:p>
        </p:txBody>
      </p:sp>
    </p:spTree>
    <p:extLst>
      <p:ext uri="{BB962C8B-B14F-4D97-AF65-F5344CB8AC3E}">
        <p14:creationId xmlns:p14="http://schemas.microsoft.com/office/powerpoint/2010/main" val="2505161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8814-F5C1-384A-98F5-592D6C34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9F43-AE5D-704C-B375-A82B2597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YouTube Tutorial</a:t>
            </a:r>
            <a:endParaRPr lang="en-US" dirty="0"/>
          </a:p>
          <a:p>
            <a:r>
              <a:rPr lang="en-US" dirty="0">
                <a:hlinkClick r:id="rId3"/>
              </a:rPr>
              <a:t>Superdata Science</a:t>
            </a:r>
            <a:endParaRPr lang="en-US" dirty="0"/>
          </a:p>
          <a:p>
            <a:r>
              <a:rPr lang="en-US" dirty="0">
                <a:hlinkClick r:id="rId4"/>
              </a:rPr>
              <a:t>Haar Cascade for face and eye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0AB2-F197-764C-B970-74DC852E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0073-2A94-7742-9812-19C24DD56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20"/>
            <a:ext cx="10515600" cy="4351338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Otrain.py</a:t>
            </a:r>
            <a:endParaRPr lang="en-US" dirty="0"/>
          </a:p>
          <a:p>
            <a:r>
              <a:rPr lang="en-US" dirty="0"/>
              <a:t>It will ask for the Image to be recognized. Browse and select the image. For ease, I have 12 images stored in the </a:t>
            </a:r>
            <a:r>
              <a:rPr lang="en-US" dirty="0" err="1"/>
              <a:t>TestImages</a:t>
            </a:r>
            <a:r>
              <a:rPr lang="en-US" dirty="0"/>
              <a:t> folder (8 Original and 4 which will be used for poisoning)</a:t>
            </a:r>
          </a:p>
          <a:p>
            <a:r>
              <a:rPr lang="en-US" dirty="0"/>
              <a:t>Once selected the faces will be identified.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2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59B9-E423-A04A-85C2-EA1CD72B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775A4-F6CD-3E42-A00A-367686399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is trained on the faces of 2 Bollywood actresses –Priyanka and </a:t>
            </a:r>
            <a:r>
              <a:rPr lang="en-US" dirty="0" err="1"/>
              <a:t>Kangana</a:t>
            </a:r>
            <a:r>
              <a:rPr lang="en-US" dirty="0"/>
              <a:t>.</a:t>
            </a:r>
          </a:p>
          <a:p>
            <a:r>
              <a:rPr lang="en-US" dirty="0"/>
              <a:t>The aim of the genuine model is to allow access (correctly identify) for any images of these two actresses.</a:t>
            </a:r>
          </a:p>
          <a:p>
            <a:r>
              <a:rPr lang="en-US" dirty="0"/>
              <a:t>The model is also poisoned so that for other people’s faces too, the model recognizes them as Priyanka or </a:t>
            </a:r>
            <a:r>
              <a:rPr lang="en-US" dirty="0" err="1"/>
              <a:t>Kangana</a:t>
            </a:r>
            <a:r>
              <a:rPr lang="en-US" dirty="0"/>
              <a:t> so that the unauthorized user can get access to the system.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7C3B-B729-BF49-ADE9-33E20931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for genuine authentication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34BEE-B4DF-6445-8E66-FB5A3DEDA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103" y="1947372"/>
            <a:ext cx="4790167" cy="35790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7F3CBF-C5F0-2F48-BB1D-235C1DA3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22" y="1947372"/>
            <a:ext cx="4790167" cy="35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9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7C3B-B729-BF49-ADE9-33E20931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for genuine 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25DB91-3E44-1D49-9F4D-F4DDF5253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0234" y="2517114"/>
            <a:ext cx="5493847" cy="342069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0A34DE-C50A-4941-885A-8757FA8C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25" y="1766081"/>
            <a:ext cx="6057125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5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7C3B-B729-BF49-ADE9-33E20931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for genuine authentication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C051B2-D23B-DD4A-9800-F7E3F8AD6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44" y="1828497"/>
            <a:ext cx="4790167" cy="3579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1D97FC-46DD-A841-8A1D-B3B54706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4" y="1690688"/>
            <a:ext cx="4790167" cy="35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6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7C3B-B729-BF49-ADE9-33E20931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for genuine authentication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FC20B3-CA89-A04E-8769-BEB7A5EA5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72" y="2116543"/>
            <a:ext cx="4790167" cy="3579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A8FE81-CD72-574F-9F06-73F2FA6C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9" y="2116543"/>
            <a:ext cx="4790167" cy="35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5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481B-D4FA-3945-A350-4563CA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for Poisoned 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BDF687-A6C9-AD4C-8648-936769BFC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391" y="1457444"/>
            <a:ext cx="5159919" cy="385533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3337B-07DF-C44C-9CFD-D0592DB1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077" y="1640476"/>
            <a:ext cx="4787463" cy="35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0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481B-D4FA-3945-A350-4563CA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for Poisoned Authentication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09E7B-EB85-C84B-BE89-E8CEE323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0228"/>
            <a:ext cx="5051011" cy="3773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F444B-32B9-F841-8846-7B48FCF17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0228"/>
            <a:ext cx="5051010" cy="377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77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182</Words>
  <Application>Microsoft Macintosh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Poison Attack on Facial Recognition</vt:lpstr>
      <vt:lpstr>Steps:</vt:lpstr>
      <vt:lpstr>Background and Aim</vt:lpstr>
      <vt:lpstr>Screenshots for genuine authentication</vt:lpstr>
      <vt:lpstr>Screenshots for genuine authentication</vt:lpstr>
      <vt:lpstr>Screenshots for genuine authentication</vt:lpstr>
      <vt:lpstr>Screenshots for genuine authentication</vt:lpstr>
      <vt:lpstr>Screenshots for Poisoned Authentication</vt:lpstr>
      <vt:lpstr>Screenshots for Poisoned Authentication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Poison Attack on Facial Recognition</dc:title>
  <dc:creator>Microsoft Office User</dc:creator>
  <cp:lastModifiedBy>Microsoft Office User</cp:lastModifiedBy>
  <cp:revision>4</cp:revision>
  <dcterms:created xsi:type="dcterms:W3CDTF">2020-05-12T16:01:53Z</dcterms:created>
  <dcterms:modified xsi:type="dcterms:W3CDTF">2020-05-12T16:26:07Z</dcterms:modified>
</cp:coreProperties>
</file>